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7562850" cy="10688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318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562088" cy="109728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10579608"/>
            <a:ext cx="7562088" cy="109728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353312" y="274320"/>
            <a:ext cx="182880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BE1818"/>
                </a:solidFill>
                <a:latin typeface="Aptos"/>
              </a:rPr>
              <a:t>TIETCONF2026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53312" y="612648"/>
            <a:ext cx="571500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50" b="1">
                <a:solidFill>
                  <a:srgbClr val="081D36"/>
                </a:solidFill>
                <a:latin typeface="Aptos"/>
              </a:rPr>
              <a:t>11th International Conference 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53312" y="896112"/>
            <a:ext cx="58064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081D36"/>
                </a:solidFill>
                <a:latin typeface="Aptos"/>
              </a:rPr>
              <a:t>SCIENCE, ENGINEERING &amp; TECHNOLOGY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53312" y="1280160"/>
            <a:ext cx="566928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850" b="1">
                <a:solidFill>
                  <a:srgbClr val="BE1818"/>
                </a:solidFill>
                <a:latin typeface="Aptos"/>
              </a:rPr>
              <a:t>GERMANY  •  VIRTUAL CONFERENCE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032" y="1627632"/>
            <a:ext cx="7050024" cy="32004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84048" y="1810512"/>
            <a:ext cx="6793992" cy="65836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300" b="1">
                <a:solidFill>
                  <a:srgbClr val="081D36"/>
                </a:solidFill>
                <a:latin typeface="Aptos"/>
              </a:rPr>
              <a:t>[RESEARCH POSTER TITLE]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" y="2468880"/>
            <a:ext cx="653796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000" b="0">
                <a:solidFill>
                  <a:srgbClr val="192330"/>
                </a:solidFill>
                <a:latin typeface="Aptos"/>
              </a:rPr>
              <a:t>[Author 1]  •  [Author 2]  •  [Author 3]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920" y="2743200"/>
            <a:ext cx="6537960" cy="25603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850" b="0">
                <a:solidFill>
                  <a:srgbClr val="5A6473"/>
                </a:solidFill>
                <a:latin typeface="Aptos"/>
              </a:rPr>
              <a:t>[Affiliation / University / Organization]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0040" y="3136392"/>
            <a:ext cx="6922008" cy="393192"/>
          </a:xfrm>
          <a:prstGeom prst="rect">
            <a:avLst/>
          </a:prstGeom>
          <a:solidFill>
            <a:srgbClr val="081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75488" y="3182112"/>
            <a:ext cx="658368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1  INTRODUCTION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20040" y="3566160"/>
            <a:ext cx="6922008" cy="804672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29768" y="3803904"/>
            <a:ext cx="6702552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[Brief background, problem statement and research gap]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20040" y="4535424"/>
            <a:ext cx="3355848" cy="393192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75488" y="4581144"/>
            <a:ext cx="306324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2  OBJECTIVES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20040" y="4965192"/>
            <a:ext cx="3355848" cy="987552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29768" y="5294376"/>
            <a:ext cx="3136391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[Objective 1]
[Objective 2]
[Objective 3]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886200" y="4535424"/>
            <a:ext cx="3355848" cy="393192"/>
          </a:xfrm>
          <a:prstGeom prst="rect">
            <a:avLst/>
          </a:prstGeom>
          <a:solidFill>
            <a:srgbClr val="081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4041648" y="4581144"/>
            <a:ext cx="306324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3  METHODOLOGY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886200" y="4965192"/>
            <a:ext cx="3355848" cy="987552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3995928" y="5294376"/>
            <a:ext cx="3136391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[Study design]
[Sample / Dataset]
[Methods / Tools]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20040" y="6108192"/>
            <a:ext cx="6922008" cy="393192"/>
          </a:xfrm>
          <a:prstGeom prst="rect">
            <a:avLst/>
          </a:prstGeom>
          <a:solidFill>
            <a:srgbClr val="081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475488" y="6153912"/>
            <a:ext cx="658368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4  RESULTS / KEY FINDINGS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20040" y="6510528"/>
            <a:ext cx="3977639" cy="1572768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429768" y="7132320"/>
            <a:ext cx="3758183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[Insert main chart / graph / table / image]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416552" y="6510528"/>
            <a:ext cx="2825496" cy="1572768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4526280" y="7132320"/>
            <a:ext cx="2606039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[Key Finding 1]
[Key Finding 2]
[Key Finding 3]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20040" y="8302752"/>
            <a:ext cx="3355848" cy="393192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475488" y="8348472"/>
            <a:ext cx="306324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5  DISCUSSION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20040" y="8732520"/>
            <a:ext cx="3355848" cy="1005840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429768" y="9070848"/>
            <a:ext cx="3136391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[Interpretation]
[Comparison]
[Implications]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886200" y="8302752"/>
            <a:ext cx="3355848" cy="393192"/>
          </a:xfrm>
          <a:prstGeom prst="rect">
            <a:avLst/>
          </a:prstGeom>
          <a:solidFill>
            <a:srgbClr val="081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4041648" y="8348472"/>
            <a:ext cx="3063240" cy="2743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100" b="1">
                <a:solidFill>
                  <a:srgbClr val="FFFFFF"/>
                </a:solidFill>
                <a:latin typeface="Aptos"/>
              </a:rPr>
              <a:t>6  CONCLUSION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886200" y="8732520"/>
            <a:ext cx="3355848" cy="1005840"/>
          </a:xfrm>
          <a:prstGeom prst="roundRect">
            <a:avLst/>
          </a:prstGeom>
          <a:solidFill>
            <a:srgbClr val="F6F8FB"/>
          </a:solidFill>
          <a:ln>
            <a:solidFill>
              <a:srgbClr val="D2D8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3995928" y="9070848"/>
            <a:ext cx="3136391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100" b="0">
                <a:solidFill>
                  <a:srgbClr val="5A6473"/>
                </a:solidFill>
                <a:latin typeface="Aptos"/>
              </a:rPr>
              <a:t>[Main conclusion]
[Recommendations]
[Future work]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20040" y="9893808"/>
            <a:ext cx="6922008" cy="475488"/>
          </a:xfrm>
          <a:prstGeom prst="roundRect">
            <a:avLst/>
          </a:prstGeom>
          <a:solidFill>
            <a:srgbClr val="081D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475488" y="9939528"/>
            <a:ext cx="4434840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750" b="0">
                <a:solidFill>
                  <a:srgbClr val="FFFFFF"/>
                </a:solidFill>
                <a:latin typeface="Aptos"/>
              </a:rPr>
              <a:t>REFERENCES: [1] …  [2] …  [3] …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800600" y="9939528"/>
            <a:ext cx="2212848" cy="2286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800" b="1">
                <a:solidFill>
                  <a:srgbClr val="DAA02A"/>
                </a:solidFill>
                <a:latin typeface="Aptos"/>
              </a:rPr>
              <a:t>WWW.TIETCONF.IR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0ABB4398-B8A7-701A-F893-A3D8E36E1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70" y="296109"/>
            <a:ext cx="1042448" cy="10424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167</Words>
  <Application>Microsoft Office PowerPoint</Application>
  <PresentationFormat>Custom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ASUS</cp:lastModifiedBy>
  <cp:revision>2</cp:revision>
  <dcterms:created xsi:type="dcterms:W3CDTF">2013-01-27T09:14:16Z</dcterms:created>
  <dcterms:modified xsi:type="dcterms:W3CDTF">2026-08-16T10:48:07Z</dcterms:modified>
  <cp:category/>
</cp:coreProperties>
</file>